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DM Serif Display" charset="1" panose="00000000000000000000"/>
      <p:regular r:id="rId16"/>
    </p:embeddedFont>
    <p:embeddedFont>
      <p:font typeface="Open Sauce" charset="1" panose="00000500000000000000"/>
      <p:regular r:id="rId17"/>
    </p:embeddedFont>
    <p:embeddedFont>
      <p:font typeface="Open Sauce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Relationship Id="rId5" Target="../media/VAHAZmTfXGY.mp4" Type="http://schemas.openxmlformats.org/officeDocument/2006/relationships/video"/><Relationship Id="rId6" Target="../media/VAHAZmTfXGY.mp4" Type="http://schemas.microsoft.com/office/2007/relationships/media"/><Relationship Id="rId7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HA3wTveZ0.mp4" Type="http://schemas.openxmlformats.org/officeDocument/2006/relationships/video"/><Relationship Id="rId11" Target="../media/VAHA3wTveZ0.mp4" Type="http://schemas.microsoft.com/office/2007/relationships/media"/><Relationship Id="rId12" Target="https://djwdb2333.github.io/labs/lab5/lab5.html" TargetMode="External" Type="http://schemas.openxmlformats.org/officeDocument/2006/relationships/hyperlink"/><Relationship Id="rId2" Target="../media/image2.jpeg" Type="http://schemas.openxmlformats.org/officeDocument/2006/relationships/image"/><Relationship Id="rId3" Target="../media/image6.jpeg" Type="http://schemas.openxmlformats.org/officeDocument/2006/relationships/image"/><Relationship Id="rId4" Target="../media/VAHA3x7inxc.mp4" Type="http://schemas.openxmlformats.org/officeDocument/2006/relationships/video"/><Relationship Id="rId5" Target="../media/VAHA3x7inxc.mp4" Type="http://schemas.microsoft.com/office/2007/relationships/media"/><Relationship Id="rId6" Target="../media/image7.jpeg" Type="http://schemas.openxmlformats.org/officeDocument/2006/relationships/image"/><Relationship Id="rId7" Target="../media/VAHA3z2Q01A.mp4" Type="http://schemas.openxmlformats.org/officeDocument/2006/relationships/video"/><Relationship Id="rId8" Target="../media/VAHA3z2Q01A.mp4" Type="http://schemas.microsoft.com/office/2007/relationships/media"/><Relationship Id="rId9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2.png" Type="http://schemas.openxmlformats.org/officeDocument/2006/relationships/image"/><Relationship Id="rId4" Target="https://www.youtube.com/watch?v=6ijArKE8vKU&amp;t=1s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7139" y="3337804"/>
            <a:ext cx="15273722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Step-Based In-Place Walking Locomotion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36482" y="5095875"/>
            <a:ext cx="1181503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 VR LOCOMO</a:t>
            </a: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TION TECHNIQUE FOR PARKOUR SCENARIOS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71329" y="8480425"/>
            <a:ext cx="294534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Zeyu Liang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85814" y="3023461"/>
            <a:ext cx="9316373" cy="245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2622821" y="3168165"/>
            <a:ext cx="830787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· Int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oduc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22821" y="3922142"/>
            <a:ext cx="830787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· Backg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un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Resear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22821" y="4773779"/>
            <a:ext cx="830787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· T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ic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 Implementati</a:t>
            </a:r>
            <a:r>
              <a:rPr lang="en-US" b="true" sz="27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22821" y="5622139"/>
            <a:ext cx="830787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· 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22821" y="6470499"/>
            <a:ext cx="830787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· Reflection and Future Development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166399" y="1233825"/>
            <a:ext cx="48156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54706" y="4172617"/>
            <a:ext cx="15423264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This project explores a step-based walking-in-place locomotion technique for VR parkour scenarios, where users’ in-place walking movements are mapped to continuous virtual movement.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856526" y="2662931"/>
            <a:ext cx="8254186" cy="4508849"/>
          </a:xfrm>
          <a:custGeom>
            <a:avLst/>
            <a:gdLst/>
            <a:ahLst/>
            <a:cxnLst/>
            <a:rect r="r" b="b" t="t" l="l"/>
            <a:pathLst>
              <a:path h="4508849" w="8254186">
                <a:moveTo>
                  <a:pt x="0" y="0"/>
                </a:moveTo>
                <a:lnTo>
                  <a:pt x="8254186" y="0"/>
                </a:lnTo>
                <a:lnTo>
                  <a:pt x="8254186" y="4508849"/>
                </a:lnTo>
                <a:lnTo>
                  <a:pt x="0" y="4508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132145" y="2487212"/>
            <a:ext cx="7434629" cy="639378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6837332" y="2705098"/>
            <a:ext cx="8024255" cy="5958009"/>
          </a:xfrm>
          <a:custGeom>
            <a:avLst/>
            <a:gdLst/>
            <a:ahLst/>
            <a:cxnLst/>
            <a:rect r="r" b="b" t="t" l="l"/>
            <a:pathLst>
              <a:path h="5958009" w="8024255">
                <a:moveTo>
                  <a:pt x="0" y="0"/>
                </a:moveTo>
                <a:lnTo>
                  <a:pt x="8024255" y="0"/>
                </a:lnTo>
                <a:lnTo>
                  <a:pt x="8024255" y="5958009"/>
                </a:lnTo>
                <a:lnTo>
                  <a:pt x="0" y="59580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6399" y="1233825"/>
            <a:ext cx="8510539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Background Research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6399" y="3435795"/>
            <a:ext cx="415483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· </a:t>
            </a: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Motion Sickness in VR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6399" y="4593188"/>
            <a:ext cx="3184847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· </a:t>
            </a: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Existing Projects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48491" y="5588853"/>
            <a:ext cx="3961507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· HTC V</a:t>
            </a: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ive Room-scale VR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48491" y="6235500"/>
            <a:ext cx="2099593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·  Virtuix Omni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66399" y="4466182"/>
            <a:ext cx="4426753" cy="5240169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224408" y="6573844"/>
            <a:ext cx="5665977" cy="1253597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2519035" y="4272507"/>
            <a:ext cx="4347075" cy="543384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66399" y="1233825"/>
            <a:ext cx="1011601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Technical Implementation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6399" y="2417672"/>
            <a:ext cx="6367983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My blog: </a:t>
            </a:r>
            <a:r>
              <a:rPr lang="en-US" sz="1800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12" tooltip="https://djwdb2333.github.io/labs/lab5/lab5.html"/>
              </a:rPr>
              <a:t>https://djwdb2333.github.io/labs/lab5/lab5.html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6399" y="3284447"/>
            <a:ext cx="960752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Three components: MPU6050, ESP32, and WebSocket.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7090448" y="4168185"/>
            <a:ext cx="410710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Demo time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88730" y="3984171"/>
            <a:ext cx="10690310" cy="4930905"/>
          </a:xfrm>
          <a:custGeom>
            <a:avLst/>
            <a:gdLst/>
            <a:ahLst/>
            <a:cxnLst/>
            <a:rect r="r" b="b" t="t" l="l"/>
            <a:pathLst>
              <a:path h="4930905" w="10690310">
                <a:moveTo>
                  <a:pt x="0" y="0"/>
                </a:moveTo>
                <a:lnTo>
                  <a:pt x="10690310" y="0"/>
                </a:lnTo>
                <a:lnTo>
                  <a:pt x="10690310" y="4930906"/>
                </a:lnTo>
                <a:lnTo>
                  <a:pt x="0" y="4930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66399" y="1252875"/>
            <a:ext cx="16736739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Possible reasons for the communication problem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6399" y="2533332"/>
            <a:ext cx="11974094" cy="109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479"/>
              </a:lnSpc>
              <a:buAutoNum type="arabicPeriod" startAt="1"/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ESP32 AP mode may be unstable</a:t>
            </a:r>
          </a:p>
          <a:p>
            <a:pPr algn="l" marL="604519" indent="-302260" lvl="1">
              <a:lnSpc>
                <a:spcPts val="4479"/>
              </a:lnSpc>
              <a:spcBef>
                <a:spcPct val="0"/>
              </a:spcBef>
              <a:buAutoNum type="arabicPeriod" startAt="1"/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WebSocket may not be fully compatible with Quest 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276772" y="2480795"/>
            <a:ext cx="10548646" cy="6777505"/>
          </a:xfrm>
          <a:custGeom>
            <a:avLst/>
            <a:gdLst/>
            <a:ahLst/>
            <a:cxnLst/>
            <a:rect r="r" b="b" t="t" l="l"/>
            <a:pathLst>
              <a:path h="6777505" w="10548646">
                <a:moveTo>
                  <a:pt x="0" y="0"/>
                </a:moveTo>
                <a:lnTo>
                  <a:pt x="10548645" y="0"/>
                </a:lnTo>
                <a:lnTo>
                  <a:pt x="10548645" y="6777505"/>
                </a:lnTo>
                <a:lnTo>
                  <a:pt x="0" y="6777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76772" y="2480795"/>
            <a:ext cx="10548646" cy="6817062"/>
          </a:xfrm>
          <a:custGeom>
            <a:avLst/>
            <a:gdLst/>
            <a:ahLst/>
            <a:cxnLst/>
            <a:rect r="r" b="b" t="t" l="l"/>
            <a:pathLst>
              <a:path h="6817062" w="10548646">
                <a:moveTo>
                  <a:pt x="0" y="0"/>
                </a:moveTo>
                <a:lnTo>
                  <a:pt x="10548645" y="0"/>
                </a:lnTo>
                <a:lnTo>
                  <a:pt x="10548645" y="6817062"/>
                </a:lnTo>
                <a:lnTo>
                  <a:pt x="0" y="681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66399" y="1252875"/>
            <a:ext cx="16736739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Solutions for the communication problem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23540"/>
            <a:ext cx="3301901" cy="221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9" indent="-302260" lvl="1">
              <a:lnSpc>
                <a:spcPts val="4479"/>
              </a:lnSpc>
              <a:buAutoNum type="arabicPeriod" startAt="1"/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Phone hotspot</a:t>
            </a:r>
          </a:p>
          <a:p>
            <a:pPr algn="l" marL="604519" indent="-302260" lvl="1">
              <a:lnSpc>
                <a:spcPts val="4479"/>
              </a:lnSpc>
              <a:buAutoNum type="arabicPeriod" startAt="1"/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MQTT</a:t>
            </a:r>
          </a:p>
          <a:p>
            <a:pPr algn="l" marL="604519" indent="-302260" lvl="1">
              <a:lnSpc>
                <a:spcPts val="4479"/>
              </a:lnSpc>
              <a:buAutoNum type="arabicPeriod" startAt="1"/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HTTP</a:t>
            </a:r>
          </a:p>
          <a:p>
            <a:pPr algn="l" marL="604519" indent="-302260" lvl="1">
              <a:lnSpc>
                <a:spcPts val="4479"/>
              </a:lnSpc>
              <a:spcBef>
                <a:spcPct val="0"/>
              </a:spcBef>
              <a:buAutoNum type="arabicPeriod" startAt="1"/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Bluetooth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66399" y="3791268"/>
            <a:ext cx="9848556" cy="5207424"/>
          </a:xfrm>
          <a:custGeom>
            <a:avLst/>
            <a:gdLst/>
            <a:ahLst/>
            <a:cxnLst/>
            <a:rect r="r" b="b" t="t" l="l"/>
            <a:pathLst>
              <a:path h="5207424" w="9848556">
                <a:moveTo>
                  <a:pt x="0" y="0"/>
                </a:moveTo>
                <a:lnTo>
                  <a:pt x="9848556" y="0"/>
                </a:lnTo>
                <a:lnTo>
                  <a:pt x="9848556" y="5207424"/>
                </a:lnTo>
                <a:lnTo>
                  <a:pt x="0" y="5207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66399" y="1233825"/>
            <a:ext cx="12850539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Reflection and Future Development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6399" y="2585040"/>
            <a:ext cx="3872805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b="true" sz="2400" u="sng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  <a:hlinkClick r:id="rId4" tooltip="https://www.youtube.com/watch?v=6ijArKE8vKU&amp;t=1s"/>
              </a:rPr>
              <a:t>Sebastian’s Phd research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DAHAXz_yozY</dc:identifier>
  <dcterms:modified xsi:type="dcterms:W3CDTF">2011-08-01T06:04:30Z</dcterms:modified>
  <cp:revision>1</cp:revision>
  <dc:title>Black and White Simple Minimalist Pitch Deck Marketing Presentation</dc:title>
</cp:coreProperties>
</file>